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Sunflower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Planting Seeds of Friendship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Shelbi Sinnett</a:t>
            </a:r>
          </a:p>
          <a:p>
            <a:r>
              <a:rPr lang="en-US" dirty="0" smtClean="0"/>
              <a:t>3/24/11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Sunflower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scientific name for a sunflower is </a:t>
            </a:r>
            <a:r>
              <a:rPr lang="en-US" i="1" dirty="0" smtClean="0"/>
              <a:t>Helianthus </a:t>
            </a:r>
            <a:r>
              <a:rPr lang="en-US" i="1" dirty="0" err="1" smtClean="0"/>
              <a:t>annuus</a:t>
            </a:r>
            <a:endParaRPr lang="en-US" dirty="0" smtClean="0"/>
          </a:p>
          <a:p>
            <a:r>
              <a:rPr lang="en-US" dirty="0" smtClean="0"/>
              <a:t>The sunflower is an annual native plant.</a:t>
            </a:r>
            <a:endParaRPr lang="en-US" dirty="0"/>
          </a:p>
          <a:p>
            <a:r>
              <a:rPr lang="en-US" dirty="0" smtClean="0"/>
              <a:t>A sunflower has a hairy stem, rough leaves, and the head is circular</a:t>
            </a:r>
          </a:p>
        </p:txBody>
      </p:sp>
      <p:pic>
        <p:nvPicPr>
          <p:cNvPr id="5" name="Content Placeholder 4" descr="sunflower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752599"/>
            <a:ext cx="4114800" cy="4371526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 sunflower need full sunlight.</a:t>
            </a:r>
          </a:p>
          <a:p>
            <a:r>
              <a:rPr lang="en-US" dirty="0" smtClean="0"/>
              <a:t>They grow up to 5-12 feet tall.</a:t>
            </a:r>
          </a:p>
          <a:p>
            <a:r>
              <a:rPr lang="en-US" dirty="0" smtClean="0"/>
              <a:t>It blooms mostly in the summer because it needs full sunlight.</a:t>
            </a:r>
          </a:p>
          <a:p>
            <a:r>
              <a:rPr lang="en-US" dirty="0" smtClean="0"/>
              <a:t>Sunflowers can grow in any soil type, but they can not be planted in sandy soil or in clay.</a:t>
            </a:r>
          </a:p>
          <a:p>
            <a:endParaRPr lang="en-US" dirty="0" smtClean="0"/>
          </a:p>
        </p:txBody>
      </p:sp>
      <p:pic>
        <p:nvPicPr>
          <p:cNvPr id="5" name="Content Placeholder 4" descr="sunflowerr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95800" y="1524000"/>
            <a:ext cx="4298220" cy="40386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Sunflowers can not handle wet swampy areas.</a:t>
            </a:r>
          </a:p>
          <a:p>
            <a:r>
              <a:rPr lang="en-US" dirty="0" smtClean="0"/>
              <a:t>Sunflowers live on natural rain fall.</a:t>
            </a:r>
            <a:endParaRPr lang="en-US" dirty="0"/>
          </a:p>
        </p:txBody>
      </p:sp>
      <p:pic>
        <p:nvPicPr>
          <p:cNvPr id="5" name="Content Placeholder 4" descr="sunflowerrr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886199" y="1676400"/>
            <a:ext cx="4754071" cy="37338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Sunflowers are grown mainly for their seeds and oil.</a:t>
            </a:r>
          </a:p>
          <a:p>
            <a:r>
              <a:rPr lang="en-US" dirty="0" smtClean="0"/>
              <a:t>The seeds are used as animal feed and bird feed, but humans can eat them too.</a:t>
            </a:r>
          </a:p>
          <a:p>
            <a:r>
              <a:rPr lang="en-US" dirty="0" smtClean="0"/>
              <a:t>The sunflowers oil is used for mainly cooking, because of its high acid and </a:t>
            </a:r>
            <a:r>
              <a:rPr lang="en-US" dirty="0" err="1" smtClean="0"/>
              <a:t>linoleic</a:t>
            </a:r>
            <a:r>
              <a:rPr lang="en-US" dirty="0" smtClean="0"/>
              <a:t> content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'American Giant Hybrid'</a:t>
            </a:r>
          </a:p>
          <a:p>
            <a:r>
              <a:rPr lang="en-US" dirty="0" smtClean="0"/>
              <a:t>'</a:t>
            </a:r>
            <a:r>
              <a:rPr lang="en-US" dirty="0" err="1" smtClean="0"/>
              <a:t>Arnika</a:t>
            </a:r>
            <a:r>
              <a:rPr lang="en-US" dirty="0" smtClean="0"/>
              <a:t>'</a:t>
            </a:r>
          </a:p>
          <a:p>
            <a:r>
              <a:rPr lang="en-US" dirty="0" smtClean="0"/>
              <a:t>'Autumn Beauty' (Autumnal colors)</a:t>
            </a:r>
          </a:p>
          <a:p>
            <a:r>
              <a:rPr lang="en-US" dirty="0" smtClean="0"/>
              <a:t>'Aztec Sun'</a:t>
            </a:r>
          </a:p>
          <a:p>
            <a:r>
              <a:rPr lang="en-US" dirty="0" smtClean="0"/>
              <a:t>'Black Oil'</a:t>
            </a:r>
          </a:p>
          <a:p>
            <a:r>
              <a:rPr lang="en-US" dirty="0" smtClean="0"/>
              <a:t>'Dwarf Sunspot'</a:t>
            </a:r>
          </a:p>
          <a:p>
            <a:r>
              <a:rPr lang="en-US" dirty="0" smtClean="0"/>
              <a:t>'Evening Sun'</a:t>
            </a:r>
          </a:p>
          <a:p>
            <a:r>
              <a:rPr lang="en-US" dirty="0" smtClean="0"/>
              <a:t>'Giant Primrose'</a:t>
            </a:r>
          </a:p>
          <a:p>
            <a:r>
              <a:rPr lang="en-US" dirty="0" smtClean="0"/>
              <a:t>'Indian Blanket Hybrid'</a:t>
            </a:r>
          </a:p>
          <a:p>
            <a:r>
              <a:rPr lang="en-US" dirty="0" smtClean="0"/>
              <a:t>'Irish Eyes'</a:t>
            </a:r>
          </a:p>
          <a:p>
            <a:r>
              <a:rPr lang="en-US" dirty="0" smtClean="0"/>
              <a:t>'Italian White'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http://en.wikipedia.org/wiki/Sunflower</a:t>
            </a:r>
            <a:r>
              <a:rPr lang="en-US" dirty="0" smtClean="0"/>
              <a:t> - I used this website to get all of my information</a:t>
            </a:r>
          </a:p>
          <a:p>
            <a:r>
              <a:rPr lang="en-US" dirty="0" smtClean="0"/>
              <a:t>I used google images to get all of my pictures.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279c20c3caf3300dae6b438536eb8c56">
  <xsd:schema xmlns:xsd="http://www.w3.org/2001/XMLSchema" xmlns:p="http://schemas.microsoft.com/office/2006/metadata/properties" targetNamespace="http://schemas.microsoft.com/office/2006/metadata/properties" ma:root="true" ma:fieldsID="0d2e1ca116041f9e11471c52c4c9d60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0B4F66-0F22-4088-BE9C-771822CFFB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F9BB0ACE-69EE-45C8-9A3E-39CD7D58F855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07304F10-742C-478D-B962-33ECE2E0C19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219</Words>
  <Application>Microsoft Office PowerPoint</Application>
  <PresentationFormat>On-screen Show 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Planting Seeds of Friendship</vt:lpstr>
      <vt:lpstr>Sunflower</vt:lpstr>
      <vt:lpstr>Plant Details</vt:lpstr>
      <vt:lpstr>Watering your seeds</vt:lpstr>
      <vt:lpstr>Uses</vt:lpstr>
      <vt:lpstr>Plant Varieties</vt:lpstr>
      <vt:lpstr>Sources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lhhowell</dc:creator>
  <cp:lastModifiedBy>Shelbi Sinnett</cp:lastModifiedBy>
  <cp:revision>11</cp:revision>
  <dcterms:created xsi:type="dcterms:W3CDTF">2011-03-16T11:28:37Z</dcterms:created>
  <dcterms:modified xsi:type="dcterms:W3CDTF">2011-03-24T14:20:16Z</dcterms:modified>
</cp:coreProperties>
</file>